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25B617-D52D-4003-8D28-253236225A13}" v="50" dt="2022-06-24T06:26:38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2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zona ZHANG" userId="0c1e6dc1-c838-439d-882d-3579b11fa625" providerId="ADAL" clId="{8C25B617-D52D-4003-8D28-253236225A13}"/>
    <pc:docChg chg="undo redo custSel addSld delSld modSld modMainMaster">
      <pc:chgData name="Arizona ZHANG" userId="0c1e6dc1-c838-439d-882d-3579b11fa625" providerId="ADAL" clId="{8C25B617-D52D-4003-8D28-253236225A13}" dt="2022-06-24T06:26:38.400" v="639" actId="478"/>
      <pc:docMkLst>
        <pc:docMk/>
      </pc:docMkLst>
      <pc:sldChg chg="new del">
        <pc:chgData name="Arizona ZHANG" userId="0c1e6dc1-c838-439d-882d-3579b11fa625" providerId="ADAL" clId="{8C25B617-D52D-4003-8D28-253236225A13}" dt="2022-06-24T03:13:52.595" v="440" actId="47"/>
        <pc:sldMkLst>
          <pc:docMk/>
          <pc:sldMk cId="1218587849" sldId="256"/>
        </pc:sldMkLst>
      </pc:sldChg>
      <pc:sldChg chg="addSp delSp modSp new mod modClrScheme chgLayout">
        <pc:chgData name="Arizona ZHANG" userId="0c1e6dc1-c838-439d-882d-3579b11fa625" providerId="ADAL" clId="{8C25B617-D52D-4003-8D28-253236225A13}" dt="2022-06-24T03:08:03.866" v="152" actId="20577"/>
        <pc:sldMkLst>
          <pc:docMk/>
          <pc:sldMk cId="506707865" sldId="257"/>
        </pc:sldMkLst>
        <pc:spChg chg="del mod ord">
          <ac:chgData name="Arizona ZHANG" userId="0c1e6dc1-c838-439d-882d-3579b11fa625" providerId="ADAL" clId="{8C25B617-D52D-4003-8D28-253236225A13}" dt="2022-06-24T03:07:54.173" v="124" actId="700"/>
          <ac:spMkLst>
            <pc:docMk/>
            <pc:sldMk cId="506707865" sldId="257"/>
            <ac:spMk id="2" creationId="{6EF1043B-AE55-E95A-8638-A06A3C1CDBD7}"/>
          </ac:spMkLst>
        </pc:spChg>
        <pc:spChg chg="del mod ord">
          <ac:chgData name="Arizona ZHANG" userId="0c1e6dc1-c838-439d-882d-3579b11fa625" providerId="ADAL" clId="{8C25B617-D52D-4003-8D28-253236225A13}" dt="2022-06-24T03:07:54.173" v="124" actId="700"/>
          <ac:spMkLst>
            <pc:docMk/>
            <pc:sldMk cId="506707865" sldId="257"/>
            <ac:spMk id="3" creationId="{28ED0C8F-9874-D31D-4AC9-8D50F0435711}"/>
          </ac:spMkLst>
        </pc:spChg>
        <pc:spChg chg="add del mod ord">
          <ac:chgData name="Arizona ZHANG" userId="0c1e6dc1-c838-439d-882d-3579b11fa625" providerId="ADAL" clId="{8C25B617-D52D-4003-8D28-253236225A13}" dt="2022-06-24T03:07:55.636" v="125" actId="700"/>
          <ac:spMkLst>
            <pc:docMk/>
            <pc:sldMk cId="506707865" sldId="257"/>
            <ac:spMk id="4" creationId="{AA9D6268-D425-481A-D8F3-61021E29A5EA}"/>
          </ac:spMkLst>
        </pc:spChg>
        <pc:spChg chg="add del mod ord">
          <ac:chgData name="Arizona ZHANG" userId="0c1e6dc1-c838-439d-882d-3579b11fa625" providerId="ADAL" clId="{8C25B617-D52D-4003-8D28-253236225A13}" dt="2022-06-24T03:07:55.636" v="125" actId="700"/>
          <ac:spMkLst>
            <pc:docMk/>
            <pc:sldMk cId="506707865" sldId="257"/>
            <ac:spMk id="5" creationId="{9C2BD3F6-C799-8305-CA47-02BAB3A01873}"/>
          </ac:spMkLst>
        </pc:spChg>
        <pc:spChg chg="add mod ord">
          <ac:chgData name="Arizona ZHANG" userId="0c1e6dc1-c838-439d-882d-3579b11fa625" providerId="ADAL" clId="{8C25B617-D52D-4003-8D28-253236225A13}" dt="2022-06-24T03:08:03.866" v="152" actId="20577"/>
          <ac:spMkLst>
            <pc:docMk/>
            <pc:sldMk cId="506707865" sldId="257"/>
            <ac:spMk id="6" creationId="{C271319B-74A4-6356-5D90-2D1C1832B6F3}"/>
          </ac:spMkLst>
        </pc:spChg>
        <pc:spChg chg="add mod ord">
          <ac:chgData name="Arizona ZHANG" userId="0c1e6dc1-c838-439d-882d-3579b11fa625" providerId="ADAL" clId="{8C25B617-D52D-4003-8D28-253236225A13}" dt="2022-06-24T03:07:55.636" v="125" actId="700"/>
          <ac:spMkLst>
            <pc:docMk/>
            <pc:sldMk cId="506707865" sldId="257"/>
            <ac:spMk id="7" creationId="{890D336E-A41A-69B8-4B3D-1A4E18000FD6}"/>
          </ac:spMkLst>
        </pc:spChg>
      </pc:sldChg>
      <pc:sldChg chg="addSp delSp modSp new del mod modClrScheme chgLayout">
        <pc:chgData name="Arizona ZHANG" userId="0c1e6dc1-c838-439d-882d-3579b11fa625" providerId="ADAL" clId="{8C25B617-D52D-4003-8D28-253236225A13}" dt="2022-06-24T03:03:47.419" v="17" actId="47"/>
        <pc:sldMkLst>
          <pc:docMk/>
          <pc:sldMk cId="1118215726" sldId="258"/>
        </pc:sldMkLst>
        <pc:spChg chg="add del mod ord">
          <ac:chgData name="Arizona ZHANG" userId="0c1e6dc1-c838-439d-882d-3579b11fa625" providerId="ADAL" clId="{8C25B617-D52D-4003-8D28-253236225A13}" dt="2022-06-24T03:02:20.510" v="8" actId="700"/>
          <ac:spMkLst>
            <pc:docMk/>
            <pc:sldMk cId="1118215726" sldId="258"/>
            <ac:spMk id="2" creationId="{1EABD25B-0862-7C6D-DE3E-D0576DB6617E}"/>
          </ac:spMkLst>
        </pc:spChg>
        <pc:picChg chg="add mod">
          <ac:chgData name="Arizona ZHANG" userId="0c1e6dc1-c838-439d-882d-3579b11fa625" providerId="ADAL" clId="{8C25B617-D52D-4003-8D28-253236225A13}" dt="2022-06-24T03:02:09.044" v="6" actId="1076"/>
          <ac:picMkLst>
            <pc:docMk/>
            <pc:sldMk cId="1118215726" sldId="258"/>
            <ac:picMk id="1026" creationId="{6B394A55-00B4-50B1-5C7D-A164A34494AF}"/>
          </ac:picMkLst>
        </pc:picChg>
      </pc:sldChg>
      <pc:sldChg chg="addSp delSp modSp new mod modClrScheme chgLayout">
        <pc:chgData name="Arizona ZHANG" userId="0c1e6dc1-c838-439d-882d-3579b11fa625" providerId="ADAL" clId="{8C25B617-D52D-4003-8D28-253236225A13}" dt="2022-06-24T05:36:34.667" v="634" actId="1076"/>
        <pc:sldMkLst>
          <pc:docMk/>
          <pc:sldMk cId="841710881" sldId="259"/>
        </pc:sldMkLst>
        <pc:spChg chg="add mod">
          <ac:chgData name="Arizona ZHANG" userId="0c1e6dc1-c838-439d-882d-3579b11fa625" providerId="ADAL" clId="{8C25B617-D52D-4003-8D28-253236225A13}" dt="2022-06-24T03:05:45.600" v="117" actId="113"/>
          <ac:spMkLst>
            <pc:docMk/>
            <pc:sldMk cId="841710881" sldId="259"/>
            <ac:spMk id="2" creationId="{C50D1A61-61D4-95EE-2771-2CF62B487A95}"/>
          </ac:spMkLst>
        </pc:spChg>
        <pc:spChg chg="add mod">
          <ac:chgData name="Arizona ZHANG" userId="0c1e6dc1-c838-439d-882d-3579b11fa625" providerId="ADAL" clId="{8C25B617-D52D-4003-8D28-253236225A13}" dt="2022-06-24T03:11:31.941" v="309" actId="14100"/>
          <ac:spMkLst>
            <pc:docMk/>
            <pc:sldMk cId="841710881" sldId="259"/>
            <ac:spMk id="4" creationId="{CDED51C1-4D95-E7AD-EFB8-DA0FC62FA913}"/>
          </ac:spMkLst>
        </pc:spChg>
        <pc:picChg chg="add del mod">
          <ac:chgData name="Arizona ZHANG" userId="0c1e6dc1-c838-439d-882d-3579b11fa625" providerId="ADAL" clId="{8C25B617-D52D-4003-8D28-253236225A13}" dt="2022-06-24T05:36:10.036" v="632" actId="478"/>
          <ac:picMkLst>
            <pc:docMk/>
            <pc:sldMk cId="841710881" sldId="259"/>
            <ac:picMk id="3" creationId="{6B0F92A0-0914-E483-3131-80E8FECBDA69}"/>
          </ac:picMkLst>
        </pc:picChg>
        <pc:picChg chg="add mod">
          <ac:chgData name="Arizona ZHANG" userId="0c1e6dc1-c838-439d-882d-3579b11fa625" providerId="ADAL" clId="{8C25B617-D52D-4003-8D28-253236225A13}" dt="2022-06-24T05:36:34.667" v="634" actId="1076"/>
          <ac:picMkLst>
            <pc:docMk/>
            <pc:sldMk cId="841710881" sldId="259"/>
            <ac:picMk id="3074" creationId="{1706651D-6DE5-9E91-8530-F4AB22E5A0D7}"/>
          </ac:picMkLst>
        </pc:picChg>
      </pc:sldChg>
      <pc:sldChg chg="addSp delSp modSp new mod">
        <pc:chgData name="Arizona ZHANG" userId="0c1e6dc1-c838-439d-882d-3579b11fa625" providerId="ADAL" clId="{8C25B617-D52D-4003-8D28-253236225A13}" dt="2022-06-24T05:36:07.579" v="631" actId="1076"/>
        <pc:sldMkLst>
          <pc:docMk/>
          <pc:sldMk cId="4057898158" sldId="260"/>
        </pc:sldMkLst>
        <pc:spChg chg="mod">
          <ac:chgData name="Arizona ZHANG" userId="0c1e6dc1-c838-439d-882d-3579b11fa625" providerId="ADAL" clId="{8C25B617-D52D-4003-8D28-253236225A13}" dt="2022-06-24T03:05:42.619" v="116" actId="113"/>
          <ac:spMkLst>
            <pc:docMk/>
            <pc:sldMk cId="4057898158" sldId="260"/>
            <ac:spMk id="2" creationId="{98849A35-FE3D-B9DB-6D4B-87A3238693C4}"/>
          </ac:spMkLst>
        </pc:spChg>
        <pc:spChg chg="add mod">
          <ac:chgData name="Arizona ZHANG" userId="0c1e6dc1-c838-439d-882d-3579b11fa625" providerId="ADAL" clId="{8C25B617-D52D-4003-8D28-253236225A13}" dt="2022-06-24T03:11:44.455" v="311" actId="14100"/>
          <ac:spMkLst>
            <pc:docMk/>
            <pc:sldMk cId="4057898158" sldId="260"/>
            <ac:spMk id="4" creationId="{76091284-BDB9-0AC6-5EA8-DFA7B2F0B767}"/>
          </ac:spMkLst>
        </pc:spChg>
        <pc:picChg chg="add mod">
          <ac:chgData name="Arizona ZHANG" userId="0c1e6dc1-c838-439d-882d-3579b11fa625" providerId="ADAL" clId="{8C25B617-D52D-4003-8D28-253236225A13}" dt="2022-06-24T05:36:07.579" v="631" actId="1076"/>
          <ac:picMkLst>
            <pc:docMk/>
            <pc:sldMk cId="4057898158" sldId="260"/>
            <ac:picMk id="3" creationId="{9DBB77DA-4407-EC3C-55B7-07CE623A2873}"/>
          </ac:picMkLst>
        </pc:picChg>
        <pc:picChg chg="add del mod">
          <ac:chgData name="Arizona ZHANG" userId="0c1e6dc1-c838-439d-882d-3579b11fa625" providerId="ADAL" clId="{8C25B617-D52D-4003-8D28-253236225A13}" dt="2022-06-24T05:36:03.959" v="630" actId="478"/>
          <ac:picMkLst>
            <pc:docMk/>
            <pc:sldMk cId="4057898158" sldId="260"/>
            <ac:picMk id="2050" creationId="{72205462-DE8C-0E05-8088-275C874E35E1}"/>
          </ac:picMkLst>
        </pc:picChg>
      </pc:sldChg>
      <pc:sldChg chg="modSp new mod">
        <pc:chgData name="Arizona ZHANG" userId="0c1e6dc1-c838-439d-882d-3579b11fa625" providerId="ADAL" clId="{8C25B617-D52D-4003-8D28-253236225A13}" dt="2022-06-24T03:12:22.126" v="371" actId="404"/>
        <pc:sldMkLst>
          <pc:docMk/>
          <pc:sldMk cId="1570624717" sldId="261"/>
        </pc:sldMkLst>
        <pc:spChg chg="mod">
          <ac:chgData name="Arizona ZHANG" userId="0c1e6dc1-c838-439d-882d-3579b11fa625" providerId="ADAL" clId="{8C25B617-D52D-4003-8D28-253236225A13}" dt="2022-06-24T03:12:22.126" v="371" actId="404"/>
          <ac:spMkLst>
            <pc:docMk/>
            <pc:sldMk cId="1570624717" sldId="261"/>
            <ac:spMk id="2" creationId="{95609850-266E-49B9-751E-96C7352ABE0A}"/>
          </ac:spMkLst>
        </pc:spChg>
      </pc:sldChg>
      <pc:sldChg chg="new del">
        <pc:chgData name="Arizona ZHANG" userId="0c1e6dc1-c838-439d-882d-3579b11fa625" providerId="ADAL" clId="{8C25B617-D52D-4003-8D28-253236225A13}" dt="2022-06-24T03:11:59.297" v="313" actId="680"/>
        <pc:sldMkLst>
          <pc:docMk/>
          <pc:sldMk cId="2603009964" sldId="261"/>
        </pc:sldMkLst>
      </pc:sldChg>
      <pc:sldChg chg="addSp delSp modSp new mod chgLayout">
        <pc:chgData name="Arizona ZHANG" userId="0c1e6dc1-c838-439d-882d-3579b11fa625" providerId="ADAL" clId="{8C25B617-D52D-4003-8D28-253236225A13}" dt="2022-06-24T06:26:15.263" v="638" actId="962"/>
        <pc:sldMkLst>
          <pc:docMk/>
          <pc:sldMk cId="125293466" sldId="262"/>
        </pc:sldMkLst>
        <pc:spChg chg="mod ord">
          <ac:chgData name="Arizona ZHANG" userId="0c1e6dc1-c838-439d-882d-3579b11fa625" providerId="ADAL" clId="{8C25B617-D52D-4003-8D28-253236225A13}" dt="2022-06-24T03:26:24.766" v="490" actId="700"/>
          <ac:spMkLst>
            <pc:docMk/>
            <pc:sldMk cId="125293466" sldId="262"/>
            <ac:spMk id="2" creationId="{3C282A2D-1249-E42D-0E98-109C3C9319B9}"/>
          </ac:spMkLst>
        </pc:spChg>
        <pc:spChg chg="add del mod ord">
          <ac:chgData name="Arizona ZHANG" userId="0c1e6dc1-c838-439d-882d-3579b11fa625" providerId="ADAL" clId="{8C25B617-D52D-4003-8D28-253236225A13}" dt="2022-06-24T03:28:14.387" v="505" actId="931"/>
          <ac:spMkLst>
            <pc:docMk/>
            <pc:sldMk cId="125293466" sldId="262"/>
            <ac:spMk id="3" creationId="{6E9A6881-2832-607D-2F6A-10AE44CFE3AB}"/>
          </ac:spMkLst>
        </pc:spChg>
        <pc:spChg chg="add del mod">
          <ac:chgData name="Arizona ZHANG" userId="0c1e6dc1-c838-439d-882d-3579b11fa625" providerId="ADAL" clId="{8C25B617-D52D-4003-8D28-253236225A13}" dt="2022-06-24T06:26:14.029" v="636" actId="931"/>
          <ac:spMkLst>
            <pc:docMk/>
            <pc:sldMk cId="125293466" sldId="262"/>
            <ac:spMk id="9" creationId="{7BF44F45-0777-D5A8-99C2-5BD7FBB56963}"/>
          </ac:spMkLst>
        </pc:spChg>
        <pc:picChg chg="add del mod modCrop">
          <ac:chgData name="Arizona ZHANG" userId="0c1e6dc1-c838-439d-882d-3579b11fa625" providerId="ADAL" clId="{8C25B617-D52D-4003-8D28-253236225A13}" dt="2022-06-24T03:27:58.671" v="501" actId="931"/>
          <ac:picMkLst>
            <pc:docMk/>
            <pc:sldMk cId="125293466" sldId="262"/>
            <ac:picMk id="5" creationId="{26C21A68-8450-8D44-4C91-9C0998B37629}"/>
          </ac:picMkLst>
        </pc:picChg>
        <pc:picChg chg="add del mod">
          <ac:chgData name="Arizona ZHANG" userId="0c1e6dc1-c838-439d-882d-3579b11fa625" providerId="ADAL" clId="{8C25B617-D52D-4003-8D28-253236225A13}" dt="2022-06-24T06:25:59.746" v="635" actId="478"/>
          <ac:picMkLst>
            <pc:docMk/>
            <pc:sldMk cId="125293466" sldId="262"/>
            <ac:picMk id="7" creationId="{89CC56E3-07D4-3411-6BD2-0EE7D936F225}"/>
          </ac:picMkLst>
        </pc:picChg>
        <pc:picChg chg="add mod">
          <ac:chgData name="Arizona ZHANG" userId="0c1e6dc1-c838-439d-882d-3579b11fa625" providerId="ADAL" clId="{8C25B617-D52D-4003-8D28-253236225A13}" dt="2022-06-24T06:26:15.263" v="638" actId="962"/>
          <ac:picMkLst>
            <pc:docMk/>
            <pc:sldMk cId="125293466" sldId="262"/>
            <ac:picMk id="11" creationId="{12D5AD20-5B51-CDDC-C6D8-6998355F014A}"/>
          </ac:picMkLst>
        </pc:picChg>
      </pc:sldChg>
      <pc:sldChg chg="addSp delSp modSp new">
        <pc:chgData name="Arizona ZHANG" userId="0c1e6dc1-c838-439d-882d-3579b11fa625" providerId="ADAL" clId="{8C25B617-D52D-4003-8D28-253236225A13}" dt="2022-06-24T06:26:38.400" v="639" actId="478"/>
        <pc:sldMkLst>
          <pc:docMk/>
          <pc:sldMk cId="555571173" sldId="263"/>
        </pc:sldMkLst>
        <pc:picChg chg="add del mod">
          <ac:chgData name="Arizona ZHANG" userId="0c1e6dc1-c838-439d-882d-3579b11fa625" providerId="ADAL" clId="{8C25B617-D52D-4003-8D28-253236225A13}" dt="2022-06-24T04:17:46.537" v="513" actId="478"/>
          <ac:picMkLst>
            <pc:docMk/>
            <pc:sldMk cId="555571173" sldId="263"/>
            <ac:picMk id="4098" creationId="{2D292EAB-CC78-1409-BCEA-72E1273662BB}"/>
          </ac:picMkLst>
        </pc:picChg>
        <pc:picChg chg="add del mod">
          <ac:chgData name="Arizona ZHANG" userId="0c1e6dc1-c838-439d-882d-3579b11fa625" providerId="ADAL" clId="{8C25B617-D52D-4003-8D28-253236225A13}" dt="2022-06-24T06:26:38.400" v="639" actId="478"/>
          <ac:picMkLst>
            <pc:docMk/>
            <pc:sldMk cId="555571173" sldId="263"/>
            <ac:picMk id="4100" creationId="{E4E0DA4E-81BE-B020-90A5-18654F3B0BF3}"/>
          </ac:picMkLst>
        </pc:picChg>
      </pc:sldChg>
      <pc:sldChg chg="new">
        <pc:chgData name="Arizona ZHANG" userId="0c1e6dc1-c838-439d-882d-3579b11fa625" providerId="ADAL" clId="{8C25B617-D52D-4003-8D28-253236225A13}" dt="2022-06-24T03:13:12.600" v="374" actId="680"/>
        <pc:sldMkLst>
          <pc:docMk/>
          <pc:sldMk cId="231244195" sldId="264"/>
        </pc:sldMkLst>
      </pc:sldChg>
      <pc:sldChg chg="addSp delSp modSp new mod modClrScheme chgLayout">
        <pc:chgData name="Arizona ZHANG" userId="0c1e6dc1-c838-439d-882d-3579b11fa625" providerId="ADAL" clId="{8C25B617-D52D-4003-8D28-253236225A13}" dt="2022-06-24T05:16:14.771" v="520" actId="700"/>
        <pc:sldMkLst>
          <pc:docMk/>
          <pc:sldMk cId="1656627005" sldId="265"/>
        </pc:sldMkLst>
        <pc:spChg chg="mod ord">
          <ac:chgData name="Arizona ZHANG" userId="0c1e6dc1-c838-439d-882d-3579b11fa625" providerId="ADAL" clId="{8C25B617-D52D-4003-8D28-253236225A13}" dt="2022-06-24T05:16:14.771" v="520" actId="700"/>
          <ac:spMkLst>
            <pc:docMk/>
            <pc:sldMk cId="1656627005" sldId="265"/>
            <ac:spMk id="2" creationId="{CD58F8A4-9976-7629-3A25-7136A05A411A}"/>
          </ac:spMkLst>
        </pc:spChg>
        <pc:spChg chg="add del">
          <ac:chgData name="Arizona ZHANG" userId="0c1e6dc1-c838-439d-882d-3579b11fa625" providerId="ADAL" clId="{8C25B617-D52D-4003-8D28-253236225A13}" dt="2022-06-24T05:16:14.771" v="520" actId="700"/>
          <ac:spMkLst>
            <pc:docMk/>
            <pc:sldMk cId="1656627005" sldId="265"/>
            <ac:spMk id="3" creationId="{327AB6CB-3632-8E88-1A03-B23AC301CB4D}"/>
          </ac:spMkLst>
        </pc:spChg>
        <pc:spChg chg="add del mod ord">
          <ac:chgData name="Arizona ZHANG" userId="0c1e6dc1-c838-439d-882d-3579b11fa625" providerId="ADAL" clId="{8C25B617-D52D-4003-8D28-253236225A13}" dt="2022-06-24T05:16:14.771" v="520" actId="700"/>
          <ac:spMkLst>
            <pc:docMk/>
            <pc:sldMk cId="1656627005" sldId="265"/>
            <ac:spMk id="4" creationId="{F4A91D61-0586-43ED-72D1-39A3AD109719}"/>
          </ac:spMkLst>
        </pc:spChg>
      </pc:sldChg>
      <pc:sldChg chg="addSp delSp modSp new mod chgLayout">
        <pc:chgData name="Arizona ZHANG" userId="0c1e6dc1-c838-439d-882d-3579b11fa625" providerId="ADAL" clId="{8C25B617-D52D-4003-8D28-253236225A13}" dt="2022-06-24T05:22:32.170" v="613" actId="20577"/>
        <pc:sldMkLst>
          <pc:docMk/>
          <pc:sldMk cId="4263201030" sldId="266"/>
        </pc:sldMkLst>
        <pc:spChg chg="del">
          <ac:chgData name="Arizona ZHANG" userId="0c1e6dc1-c838-439d-882d-3579b11fa625" providerId="ADAL" clId="{8C25B617-D52D-4003-8D28-253236225A13}" dt="2022-06-24T05:20:39.683" v="555" actId="700"/>
          <ac:spMkLst>
            <pc:docMk/>
            <pc:sldMk cId="4263201030" sldId="266"/>
            <ac:spMk id="2" creationId="{4C423617-BCD7-76CC-6813-6D4443E45276}"/>
          </ac:spMkLst>
        </pc:spChg>
        <pc:spChg chg="del">
          <ac:chgData name="Arizona ZHANG" userId="0c1e6dc1-c838-439d-882d-3579b11fa625" providerId="ADAL" clId="{8C25B617-D52D-4003-8D28-253236225A13}" dt="2022-06-24T05:16:52.678" v="522" actId="931"/>
          <ac:spMkLst>
            <pc:docMk/>
            <pc:sldMk cId="4263201030" sldId="266"/>
            <ac:spMk id="3" creationId="{AAE6B506-52D9-C33D-C007-2814450BAF06}"/>
          </ac:spMkLst>
        </pc:spChg>
        <pc:spChg chg="add del mod">
          <ac:chgData name="Arizona ZHANG" userId="0c1e6dc1-c838-439d-882d-3579b11fa625" providerId="ADAL" clId="{8C25B617-D52D-4003-8D28-253236225A13}" dt="2022-06-24T05:19:57.793" v="549" actId="931"/>
          <ac:spMkLst>
            <pc:docMk/>
            <pc:sldMk cId="4263201030" sldId="266"/>
            <ac:spMk id="7" creationId="{1A94025A-462E-09B0-825A-586CFC5DA710}"/>
          </ac:spMkLst>
        </pc:spChg>
        <pc:spChg chg="add mod ord">
          <ac:chgData name="Arizona ZHANG" userId="0c1e6dc1-c838-439d-882d-3579b11fa625" providerId="ADAL" clId="{8C25B617-D52D-4003-8D28-253236225A13}" dt="2022-06-24T05:22:32.170" v="613" actId="20577"/>
          <ac:spMkLst>
            <pc:docMk/>
            <pc:sldMk cId="4263201030" sldId="266"/>
            <ac:spMk id="10" creationId="{E7A7A7E6-0B87-FA4A-3BAF-E1BAE4021180}"/>
          </ac:spMkLst>
        </pc:spChg>
        <pc:picChg chg="add del mod modCrop">
          <ac:chgData name="Arizona ZHANG" userId="0c1e6dc1-c838-439d-882d-3579b11fa625" providerId="ADAL" clId="{8C25B617-D52D-4003-8D28-253236225A13}" dt="2022-06-24T05:19:17.301" v="539" actId="478"/>
          <ac:picMkLst>
            <pc:docMk/>
            <pc:sldMk cId="4263201030" sldId="266"/>
            <ac:picMk id="5" creationId="{AEFAC60E-520B-B4FD-8C4E-10BE8D574949}"/>
          </ac:picMkLst>
        </pc:picChg>
        <pc:picChg chg="add mod ord modCrop">
          <ac:chgData name="Arizona ZHANG" userId="0c1e6dc1-c838-439d-882d-3579b11fa625" providerId="ADAL" clId="{8C25B617-D52D-4003-8D28-253236225A13}" dt="2022-06-24T05:20:39.683" v="555" actId="700"/>
          <ac:picMkLst>
            <pc:docMk/>
            <pc:sldMk cId="4263201030" sldId="266"/>
            <ac:picMk id="9" creationId="{28191061-AFBE-A294-62E7-DF00B798523E}"/>
          </ac:picMkLst>
        </pc:picChg>
      </pc:sldChg>
      <pc:sldChg chg="addSp delSp modSp new mod">
        <pc:chgData name="Arizona ZHANG" userId="0c1e6dc1-c838-439d-882d-3579b11fa625" providerId="ADAL" clId="{8C25B617-D52D-4003-8D28-253236225A13}" dt="2022-06-24T05:22:22.860" v="589" actId="20577"/>
        <pc:sldMkLst>
          <pc:docMk/>
          <pc:sldMk cId="3480801466" sldId="267"/>
        </pc:sldMkLst>
        <pc:spChg chg="mod">
          <ac:chgData name="Arizona ZHANG" userId="0c1e6dc1-c838-439d-882d-3579b11fa625" providerId="ADAL" clId="{8C25B617-D52D-4003-8D28-253236225A13}" dt="2022-06-24T05:22:22.860" v="589" actId="20577"/>
          <ac:spMkLst>
            <pc:docMk/>
            <pc:sldMk cId="3480801466" sldId="267"/>
            <ac:spMk id="2" creationId="{610A444B-B869-BF84-9FE2-1A214970ECE6}"/>
          </ac:spMkLst>
        </pc:spChg>
        <pc:spChg chg="del">
          <ac:chgData name="Arizona ZHANG" userId="0c1e6dc1-c838-439d-882d-3579b11fa625" providerId="ADAL" clId="{8C25B617-D52D-4003-8D28-253236225A13}" dt="2022-06-24T05:20:52.753" v="557" actId="931"/>
          <ac:spMkLst>
            <pc:docMk/>
            <pc:sldMk cId="3480801466" sldId="267"/>
            <ac:spMk id="3" creationId="{9BF2CD47-86BB-7B72-F7D3-3D9F457250EC}"/>
          </ac:spMkLst>
        </pc:spChg>
        <pc:picChg chg="add mod">
          <ac:chgData name="Arizona ZHANG" userId="0c1e6dc1-c838-439d-882d-3579b11fa625" providerId="ADAL" clId="{8C25B617-D52D-4003-8D28-253236225A13}" dt="2022-06-24T05:20:53.970" v="559" actId="962"/>
          <ac:picMkLst>
            <pc:docMk/>
            <pc:sldMk cId="3480801466" sldId="267"/>
            <ac:picMk id="5" creationId="{FDD911CD-0B35-4E84-F795-D3DE5617F896}"/>
          </ac:picMkLst>
        </pc:picChg>
      </pc:sldChg>
      <pc:sldChg chg="addSp delSp modSp new mod">
        <pc:chgData name="Arizona ZHANG" userId="0c1e6dc1-c838-439d-882d-3579b11fa625" providerId="ADAL" clId="{8C25B617-D52D-4003-8D28-253236225A13}" dt="2022-06-24T05:23:41.196" v="616" actId="58"/>
        <pc:sldMkLst>
          <pc:docMk/>
          <pc:sldMk cId="2930138384" sldId="268"/>
        </pc:sldMkLst>
        <pc:spChg chg="mod">
          <ac:chgData name="Arizona ZHANG" userId="0c1e6dc1-c838-439d-882d-3579b11fa625" providerId="ADAL" clId="{8C25B617-D52D-4003-8D28-253236225A13}" dt="2022-06-24T05:23:41.196" v="616" actId="58"/>
          <ac:spMkLst>
            <pc:docMk/>
            <pc:sldMk cId="2930138384" sldId="268"/>
            <ac:spMk id="2" creationId="{81C5DC29-2AAA-3E5B-7431-8EC42717F132}"/>
          </ac:spMkLst>
        </pc:spChg>
        <pc:spChg chg="del">
          <ac:chgData name="Arizona ZHANG" userId="0c1e6dc1-c838-439d-882d-3579b11fa625" providerId="ADAL" clId="{8C25B617-D52D-4003-8D28-253236225A13}" dt="2022-06-24T05:21:12.543" v="561" actId="931"/>
          <ac:spMkLst>
            <pc:docMk/>
            <pc:sldMk cId="2930138384" sldId="268"/>
            <ac:spMk id="3" creationId="{F43A7FF3-671F-B99A-556F-D215DF49984A}"/>
          </ac:spMkLst>
        </pc:spChg>
        <pc:picChg chg="add mod">
          <ac:chgData name="Arizona ZHANG" userId="0c1e6dc1-c838-439d-882d-3579b11fa625" providerId="ADAL" clId="{8C25B617-D52D-4003-8D28-253236225A13}" dt="2022-06-24T05:21:13.629" v="563" actId="962"/>
          <ac:picMkLst>
            <pc:docMk/>
            <pc:sldMk cId="2930138384" sldId="268"/>
            <ac:picMk id="5" creationId="{87CE49DA-82FB-2C61-2B4A-1BBDBFF57DC7}"/>
          </ac:picMkLst>
        </pc:picChg>
      </pc:sldChg>
      <pc:sldChg chg="modSp add mod">
        <pc:chgData name="Arizona ZHANG" userId="0c1e6dc1-c838-439d-882d-3579b11fa625" providerId="ADAL" clId="{8C25B617-D52D-4003-8D28-253236225A13}" dt="2022-06-24T05:29:38.106" v="620" actId="14826"/>
        <pc:sldMkLst>
          <pc:docMk/>
          <pc:sldMk cId="1413045447" sldId="269"/>
        </pc:sldMkLst>
        <pc:spChg chg="mod">
          <ac:chgData name="Arizona ZHANG" userId="0c1e6dc1-c838-439d-882d-3579b11fa625" providerId="ADAL" clId="{8C25B617-D52D-4003-8D28-253236225A13}" dt="2022-06-24T05:29:28.444" v="619" actId="20577"/>
          <ac:spMkLst>
            <pc:docMk/>
            <pc:sldMk cId="1413045447" sldId="269"/>
            <ac:spMk id="10" creationId="{E7A7A7E6-0B87-FA4A-3BAF-E1BAE4021180}"/>
          </ac:spMkLst>
        </pc:spChg>
        <pc:picChg chg="mod">
          <ac:chgData name="Arizona ZHANG" userId="0c1e6dc1-c838-439d-882d-3579b11fa625" providerId="ADAL" clId="{8C25B617-D52D-4003-8D28-253236225A13}" dt="2022-06-24T05:29:38.106" v="620" actId="14826"/>
          <ac:picMkLst>
            <pc:docMk/>
            <pc:sldMk cId="1413045447" sldId="269"/>
            <ac:picMk id="9" creationId="{28191061-AFBE-A294-62E7-DF00B798523E}"/>
          </ac:picMkLst>
        </pc:picChg>
      </pc:sldChg>
      <pc:sldChg chg="modSp add mod">
        <pc:chgData name="Arizona ZHANG" userId="0c1e6dc1-c838-439d-882d-3579b11fa625" providerId="ADAL" clId="{8C25B617-D52D-4003-8D28-253236225A13}" dt="2022-06-24T05:30:06.220" v="623" actId="14826"/>
        <pc:sldMkLst>
          <pc:docMk/>
          <pc:sldMk cId="1210103014" sldId="270"/>
        </pc:sldMkLst>
        <pc:spChg chg="mod">
          <ac:chgData name="Arizona ZHANG" userId="0c1e6dc1-c838-439d-882d-3579b11fa625" providerId="ADAL" clId="{8C25B617-D52D-4003-8D28-253236225A13}" dt="2022-06-24T05:29:48.936" v="622" actId="20577"/>
          <ac:spMkLst>
            <pc:docMk/>
            <pc:sldMk cId="1210103014" sldId="270"/>
            <ac:spMk id="2" creationId="{610A444B-B869-BF84-9FE2-1A214970ECE6}"/>
          </ac:spMkLst>
        </pc:spChg>
        <pc:picChg chg="mod">
          <ac:chgData name="Arizona ZHANG" userId="0c1e6dc1-c838-439d-882d-3579b11fa625" providerId="ADAL" clId="{8C25B617-D52D-4003-8D28-253236225A13}" dt="2022-06-24T05:30:06.220" v="623" actId="14826"/>
          <ac:picMkLst>
            <pc:docMk/>
            <pc:sldMk cId="1210103014" sldId="270"/>
            <ac:picMk id="5" creationId="{FDD911CD-0B35-4E84-F795-D3DE5617F896}"/>
          </ac:picMkLst>
        </pc:picChg>
      </pc:sldChg>
      <pc:sldChg chg="modSp add mod">
        <pc:chgData name="Arizona ZHANG" userId="0c1e6dc1-c838-439d-882d-3579b11fa625" providerId="ADAL" clId="{8C25B617-D52D-4003-8D28-253236225A13}" dt="2022-06-24T05:30:17.623" v="626" actId="14826"/>
        <pc:sldMkLst>
          <pc:docMk/>
          <pc:sldMk cId="1192712713" sldId="271"/>
        </pc:sldMkLst>
        <pc:spChg chg="mod">
          <ac:chgData name="Arizona ZHANG" userId="0c1e6dc1-c838-439d-882d-3579b11fa625" providerId="ADAL" clId="{8C25B617-D52D-4003-8D28-253236225A13}" dt="2022-06-24T05:30:11.078" v="625" actId="20577"/>
          <ac:spMkLst>
            <pc:docMk/>
            <pc:sldMk cId="1192712713" sldId="271"/>
            <ac:spMk id="2" creationId="{81C5DC29-2AAA-3E5B-7431-8EC42717F132}"/>
          </ac:spMkLst>
        </pc:spChg>
        <pc:picChg chg="mod">
          <ac:chgData name="Arizona ZHANG" userId="0c1e6dc1-c838-439d-882d-3579b11fa625" providerId="ADAL" clId="{8C25B617-D52D-4003-8D28-253236225A13}" dt="2022-06-24T05:30:17.623" v="626" actId="14826"/>
          <ac:picMkLst>
            <pc:docMk/>
            <pc:sldMk cId="1192712713" sldId="271"/>
            <ac:picMk id="5" creationId="{87CE49DA-82FB-2C61-2B4A-1BBDBFF57DC7}"/>
          </ac:picMkLst>
        </pc:picChg>
      </pc:sldChg>
      <pc:sldMasterChg chg="modSldLayout">
        <pc:chgData name="Arizona ZHANG" userId="0c1e6dc1-c838-439d-882d-3579b11fa625" providerId="ADAL" clId="{8C25B617-D52D-4003-8D28-253236225A13}" dt="2022-06-24T05:20:30.026" v="554" actId="1076"/>
        <pc:sldMasterMkLst>
          <pc:docMk/>
          <pc:sldMasterMk cId="2877519876" sldId="2147483648"/>
        </pc:sldMasterMkLst>
        <pc:sldLayoutChg chg="modSp mod">
          <pc:chgData name="Arizona ZHANG" userId="0c1e6dc1-c838-439d-882d-3579b11fa625" providerId="ADAL" clId="{8C25B617-D52D-4003-8D28-253236225A13}" dt="2022-06-24T03:07:19.763" v="123" actId="207"/>
          <pc:sldLayoutMkLst>
            <pc:docMk/>
            <pc:sldMasterMk cId="2877519876" sldId="2147483648"/>
            <pc:sldLayoutMk cId="2854600797" sldId="2147483651"/>
          </pc:sldLayoutMkLst>
          <pc:spChg chg="mod">
            <ac:chgData name="Arizona ZHANG" userId="0c1e6dc1-c838-439d-882d-3579b11fa625" providerId="ADAL" clId="{8C25B617-D52D-4003-8D28-253236225A13}" dt="2022-06-24T03:07:19.763" v="123" actId="207"/>
            <ac:spMkLst>
              <pc:docMk/>
              <pc:sldMasterMk cId="2877519876" sldId="2147483648"/>
              <pc:sldLayoutMk cId="2854600797" sldId="2147483651"/>
              <ac:spMk id="2" creationId="{C099C88A-2CEC-75D1-76E7-E6BC5EBCC7A0}"/>
            </ac:spMkLst>
          </pc:spChg>
        </pc:sldLayoutChg>
        <pc:sldLayoutChg chg="addSp delSp modSp mod">
          <pc:chgData name="Arizona ZHANG" userId="0c1e6dc1-c838-439d-882d-3579b11fa625" providerId="ADAL" clId="{8C25B617-D52D-4003-8D28-253236225A13}" dt="2022-06-24T05:20:30.026" v="554" actId="1076"/>
          <pc:sldLayoutMkLst>
            <pc:docMk/>
            <pc:sldMasterMk cId="2877519876" sldId="2147483648"/>
            <pc:sldLayoutMk cId="3055340634" sldId="2147483654"/>
          </pc:sldLayoutMkLst>
          <pc:spChg chg="mod">
            <ac:chgData name="Arizona ZHANG" userId="0c1e6dc1-c838-439d-882d-3579b11fa625" providerId="ADAL" clId="{8C25B617-D52D-4003-8D28-253236225A13}" dt="2022-06-24T03:03:12.369" v="14" actId="14100"/>
            <ac:spMkLst>
              <pc:docMk/>
              <pc:sldMasterMk cId="2877519876" sldId="2147483648"/>
              <pc:sldLayoutMk cId="3055340634" sldId="2147483654"/>
              <ac:spMk id="2" creationId="{2B06F672-3725-866C-B2C2-DA633489E321}"/>
            </ac:spMkLst>
          </pc:spChg>
          <pc:spChg chg="add del">
            <ac:chgData name="Arizona ZHANG" userId="0c1e6dc1-c838-439d-882d-3579b11fa625" providerId="ADAL" clId="{8C25B617-D52D-4003-8D28-253236225A13}" dt="2022-06-24T03:26:12.907" v="489" actId="11529"/>
            <ac:spMkLst>
              <pc:docMk/>
              <pc:sldMasterMk cId="2877519876" sldId="2147483648"/>
              <pc:sldLayoutMk cId="3055340634" sldId="2147483654"/>
              <ac:spMk id="6" creationId="{9E933C5D-C581-2A32-42B7-3F2FEF6D863A}"/>
            </ac:spMkLst>
          </pc:spChg>
          <pc:spChg chg="add mod">
            <ac:chgData name="Arizona ZHANG" userId="0c1e6dc1-c838-439d-882d-3579b11fa625" providerId="ADAL" clId="{8C25B617-D52D-4003-8D28-253236225A13}" dt="2022-06-24T05:20:30.026" v="554" actId="1076"/>
            <ac:spMkLst>
              <pc:docMk/>
              <pc:sldMasterMk cId="2877519876" sldId="2147483648"/>
              <pc:sldLayoutMk cId="3055340634" sldId="2147483654"/>
              <ac:spMk id="7" creationId="{DCAFCBD3-83D8-E15C-361B-F7B40715ED8C}"/>
            </ac:spMkLst>
          </pc:spChg>
          <pc:picChg chg="add del mod">
            <ac:chgData name="Arizona ZHANG" userId="0c1e6dc1-c838-439d-882d-3579b11fa625" providerId="ADAL" clId="{8C25B617-D52D-4003-8D28-253236225A13}" dt="2022-06-24T05:19:49.691" v="548" actId="478"/>
            <ac:picMkLst>
              <pc:docMk/>
              <pc:sldMasterMk cId="2877519876" sldId="2147483648"/>
              <pc:sldLayoutMk cId="3055340634" sldId="2147483654"/>
              <ac:picMk id="9" creationId="{D524904D-F9FB-DFEE-9228-532A0DCF21A2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B2F6-4CA2-3B95-5011-AD476DB64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A268C-58A1-A58F-9410-5671ECFC2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0CFCE-C6D4-9536-6BA9-F01FF6D6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8E0A-1BB3-A166-67B2-92E5DAFC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A6F72-E1AF-5B85-C32A-7ABD4A379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81503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6A5C-E172-AAE1-3EB7-E43C7494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0451A-2DFA-57CA-C155-E1BA63FD2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FDA6D-7059-377E-6E1B-AC925FB0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72AA-8A38-08AB-B176-06ED9393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5747F-DEAE-2D99-C908-13A161D2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1831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69DDC-D7CB-F2B5-9922-B39861E12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ABF80-01EC-5C63-EA76-C0C932D16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EEBB6-4551-950A-7380-78274CB1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F0039-662C-19A8-EE48-B609DA84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3F958-4FBF-2F2A-F80B-4D87B54D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25933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BFAC-19A4-8964-4FCA-8DD0E9A90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D7677-D55C-AE4B-FB16-8FD1E101F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4F61D-6E0C-513D-8BF4-9DC1189C0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0E001-D055-23AA-38E8-13D6AEFD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4EFCA-5F9E-1210-D0B3-474D622D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9960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C88A-2CEC-75D1-76E7-E6BC5EBC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6" y="1757190"/>
            <a:ext cx="10515600" cy="150018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H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B6E79-C94F-33D3-BBBB-4C559FE95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EF86B-3A3A-12C2-5EBC-E00DCA383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70C68-C05C-9944-E2AF-23601B7D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C0F96-6AEE-E43B-1D53-CD9F2929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5460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9C82-4BBF-B774-8197-B2C04384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7612-A8B7-2E0E-13C2-AE18DE9A7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A088E-A053-BC26-7108-E8206B0D3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FF131-50EE-7071-C0E1-9100190D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9A2ED-55CB-F99F-F941-9F7D3B88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8F5B7-B433-74F4-2DAD-E95DF8AD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4925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52E86-0E00-4C2C-303D-9DB1279A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748EA-EFB6-3BE2-4998-A9B0471F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E5F69-0472-C61F-B1A2-7DC71C991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56841-C8A5-F7DA-6B0D-8DEDDDEAEC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A57F6A-DDA8-4A0F-D715-514B3A1A2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84CB6-3628-D419-B142-149B788A2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C04E4-D5D7-BF7E-7663-7F10858A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0B368-FC15-52FA-0C7A-224C3033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46298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6F672-3725-866C-B2C2-DA633489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" y="136525"/>
            <a:ext cx="10515600" cy="80281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HK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D29AB-1AF8-F760-C889-80337C2A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90D57-DC3B-FBF9-E801-EEB2A1F7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44530-A98F-3BCD-000D-7BC3BAF8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AFCBD3-83D8-E15C-361B-F7B40715ED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790" y="792060"/>
            <a:ext cx="10841010" cy="6005956"/>
          </a:xfrm>
        </p:spPr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55340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618C8-77B9-FEE1-E8DF-86FBD4B1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57DE4-B921-7ECA-91FA-5E0E68B2C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8B06-6310-5CA0-68FF-09D8AF22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453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0529-11FD-F955-FE6E-A4D099D9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CDE3-092B-B2E0-C09A-601E2B1B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954EC-D79F-9FF6-69A6-609CA954E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C3C38-C326-BEC5-F9B1-B3625AAA7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1FAE3-DE93-8B4C-F647-CF2932B7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B5661-89E3-04A7-0853-E76E016C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6051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C820D-8EC3-7979-EB3F-80B449D79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D21AB-9E93-064F-7EFE-FEB75D380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026E1-32F1-EB03-04A1-78EC48D14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E71D2-9775-0D09-98A8-13735D28F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4AB0B-C6C9-4B2C-4926-2232FCF8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65169-2D58-E2D6-6BD8-197B814F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7379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FFBE97-424F-66F6-D0B7-94DC177C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30770-5B8A-3D88-2D36-78B7AD563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03FB1-B202-3B5C-1CD5-F75A9117D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62D67-8F04-4B6C-A87A-211AC2085CFF}" type="datetimeFigureOut">
              <a:rPr lang="en-HK" smtClean="0"/>
              <a:t>24/6/2022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67998-05F1-C7FB-2276-3509F5D36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2A075-0D42-BB33-A933-D4B328DE3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A8A9D-7BCB-4186-82B2-90743A35EE4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87751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71319B-74A4-6356-5D90-2D1C1832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Industry Group Performances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0D336E-A41A-69B8-4B3D-1A4E18000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0670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444B-B869-BF84-9FE2-1A21497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Hong Kong – 5Y</a:t>
            </a:r>
            <a:endParaRPr lang="en-HK" dirty="0"/>
          </a:p>
        </p:txBody>
      </p:sp>
      <p:pic>
        <p:nvPicPr>
          <p:cNvPr id="5" name="Picture Placeholder 4" descr="Chart&#10;&#10;Description automatically generated">
            <a:extLst>
              <a:ext uri="{FF2B5EF4-FFF2-40B4-BE49-F238E27FC236}">
                <a16:creationId xmlns:a16="http://schemas.microsoft.com/office/drawing/2014/main" id="{FDD911CD-0B35-4E84-F795-D3DE5617F8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b="1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80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DC29-2AAA-3E5B-7431-8EC4271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U.S. – 5Y</a:t>
            </a:r>
            <a:endParaRPr lang="en-HK" dirty="0"/>
          </a:p>
        </p:txBody>
      </p:sp>
      <p:pic>
        <p:nvPicPr>
          <p:cNvPr id="5" name="Picture Placeholder 4" descr="Chart&#10;&#10;Description automatically generated">
            <a:extLst>
              <a:ext uri="{FF2B5EF4-FFF2-40B4-BE49-F238E27FC236}">
                <a16:creationId xmlns:a16="http://schemas.microsoft.com/office/drawing/2014/main" id="{87CE49DA-82FB-2C61-2B4A-1BBDBFF57D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b="1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013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A7A7E6-0B87-FA4A-3BAF-E1BAE402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Shanghai-Shenzhen – 3Y</a:t>
            </a:r>
            <a:endParaRPr lang="en-HK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8191061-AFBE-A294-62E7-DF00B79852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b="2014"/>
          <a:stretch/>
        </p:blipFill>
        <p:spPr>
          <a:xfrm>
            <a:off x="512790" y="792060"/>
            <a:ext cx="10841010" cy="6005956"/>
          </a:xfrm>
        </p:spPr>
      </p:pic>
    </p:spTree>
    <p:extLst>
      <p:ext uri="{BB962C8B-B14F-4D97-AF65-F5344CB8AC3E}">
        <p14:creationId xmlns:p14="http://schemas.microsoft.com/office/powerpoint/2010/main" val="1413045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444B-B869-BF84-9FE2-1A214970E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Hong Kong – 3Y</a:t>
            </a:r>
            <a:endParaRPr lang="en-HK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DD911CD-0B35-4E84-F795-D3DE5617F8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b="2014"/>
          <a:stretch/>
        </p:blipFill>
        <p:spPr>
          <a:xfrm>
            <a:off x="512790" y="792060"/>
            <a:ext cx="10841010" cy="6005956"/>
          </a:xfrm>
        </p:spPr>
      </p:pic>
    </p:spTree>
    <p:extLst>
      <p:ext uri="{BB962C8B-B14F-4D97-AF65-F5344CB8AC3E}">
        <p14:creationId xmlns:p14="http://schemas.microsoft.com/office/powerpoint/2010/main" val="121010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DC29-2AAA-3E5B-7431-8EC4271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U.S. – 3Y</a:t>
            </a:r>
            <a:endParaRPr lang="en-HK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7CE49DA-82FB-2C61-2B4A-1BBDBFF57D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" b="2014"/>
          <a:stretch/>
        </p:blipFill>
        <p:spPr>
          <a:xfrm>
            <a:off x="512790" y="792060"/>
            <a:ext cx="10841010" cy="6005956"/>
          </a:xfrm>
        </p:spPr>
      </p:pic>
    </p:spTree>
    <p:extLst>
      <p:ext uri="{BB962C8B-B14F-4D97-AF65-F5344CB8AC3E}">
        <p14:creationId xmlns:p14="http://schemas.microsoft.com/office/powerpoint/2010/main" val="119271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1A61-61D4-95EE-2771-2CF62B48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U.S. </a:t>
            </a:r>
            <a:r>
              <a:rPr lang="en-US" altLang="zh-CN" dirty="0"/>
              <a:t>Industry Groups Return </a:t>
            </a:r>
            <a:r>
              <a:rPr lang="en-US" altLang="zh-CN" sz="1800" dirty="0"/>
              <a:t>(Top 5 and Bottom 5 Sharpe Ratio)</a:t>
            </a:r>
            <a:endParaRPr lang="en-H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D51C1-4D95-E7AD-EFB8-DA0FC62FA913}"/>
              </a:ext>
            </a:extLst>
          </p:cNvPr>
          <p:cNvSpPr txBox="1"/>
          <p:nvPr/>
        </p:nvSpPr>
        <p:spPr>
          <a:xfrm>
            <a:off x="204186" y="939338"/>
            <a:ext cx="466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dirty="0"/>
              <a:t>Stock universe: S&amp;P Composite 1500</a:t>
            </a:r>
          </a:p>
          <a:p>
            <a:r>
              <a:rPr lang="en-HK" sz="1400" dirty="0"/>
              <a:t>Weighting Scheme: Value-weighted (No weightings cap)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06651D-6DE5-9E91-8530-F4AB22E5A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8437"/>
            <a:ext cx="12192000" cy="538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10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9A35-FE3D-B9DB-6D4B-87A32386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Hong Kong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Industry Groups Return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等线 Light" panose="02010600030101010101" pitchFamily="2" charset="-122"/>
                <a:cs typeface="+mj-cs"/>
              </a:rPr>
              <a:t>(Top 5 and Bottom 5 Sharpe Ratio)</a:t>
            </a:r>
            <a:endParaRPr lang="en-HK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91284-BDB9-0AC6-5EA8-DFA7B2F0B767}"/>
              </a:ext>
            </a:extLst>
          </p:cNvPr>
          <p:cNvSpPr txBox="1"/>
          <p:nvPr/>
        </p:nvSpPr>
        <p:spPr>
          <a:xfrm>
            <a:off x="141316" y="939338"/>
            <a:ext cx="455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400" dirty="0"/>
              <a:t>Stock universe: Hong Kong Listed Stock Top 500</a:t>
            </a:r>
          </a:p>
          <a:p>
            <a:r>
              <a:rPr lang="en-HK" sz="1400" dirty="0"/>
              <a:t>Weighting Scheme: Value-weighted (No weightings cap)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B77DA-4407-EC3C-55B7-07CE623A2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558"/>
            <a:ext cx="12192000" cy="538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98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9850-266E-49B9-751E-96C7352A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Sector Rotation Performances</a:t>
            </a:r>
            <a:br>
              <a:rPr lang="en-HK" dirty="0"/>
            </a:br>
            <a:r>
              <a:rPr lang="en-HK" sz="3600" dirty="0"/>
              <a:t>(Industry Group)</a:t>
            </a:r>
            <a:endParaRPr lang="en-H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184F0-6719-2350-2E39-6FE5663E8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57062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2A2D-1249-E42D-0E98-109C3C931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1" dirty="0"/>
              <a:t>U.S. </a:t>
            </a:r>
            <a:r>
              <a:rPr lang="en-HK" dirty="0"/>
              <a:t>Portfolio Performances – </a:t>
            </a:r>
            <a:r>
              <a:rPr lang="en-HK" b="1" dirty="0"/>
              <a:t>5Y </a:t>
            </a:r>
          </a:p>
        </p:txBody>
      </p:sp>
      <p:pic>
        <p:nvPicPr>
          <p:cNvPr id="11" name="Picture Placeholder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2D5AD20-5B51-CDDC-C6D8-6998355F01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0" b="19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29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4475-ACB6-4EEC-1657-C3054B03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5557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7DBE-6970-45F2-C5C6-749F15E3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3124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F8A4-9976-7629-3A25-7136A05A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Sector Rotation Performances</a:t>
            </a:r>
            <a:br>
              <a:rPr lang="en-HK" dirty="0"/>
            </a:br>
            <a:r>
              <a:rPr lang="en-HK" sz="3600" dirty="0"/>
              <a:t>(</a:t>
            </a:r>
            <a:r>
              <a:rPr lang="en-US" altLang="zh-CN" sz="3600" dirty="0"/>
              <a:t>Sector)</a:t>
            </a:r>
            <a:endParaRPr lang="en-H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AB6CB-3632-8E88-1A03-B23AC301C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5662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7A7A7E6-0B87-FA4A-3BAF-E1BAE402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Shanghai-Shenzhen – 5Y</a:t>
            </a:r>
            <a:endParaRPr lang="en-HK" dirty="0"/>
          </a:p>
        </p:txBody>
      </p:sp>
      <p:pic>
        <p:nvPicPr>
          <p:cNvPr id="9" name="Picture Placeholder 8" descr="Chart&#10;&#10;Description automatically generated">
            <a:extLst>
              <a:ext uri="{FF2B5EF4-FFF2-40B4-BE49-F238E27FC236}">
                <a16:creationId xmlns:a16="http://schemas.microsoft.com/office/drawing/2014/main" id="{28191061-AFBE-A294-62E7-DF00B79852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" b="1993"/>
          <a:stretch/>
        </p:blipFill>
        <p:spPr/>
      </p:pic>
    </p:spTree>
    <p:extLst>
      <p:ext uri="{BB962C8B-B14F-4D97-AF65-F5344CB8AC3E}">
        <p14:creationId xmlns:p14="http://schemas.microsoft.com/office/powerpoint/2010/main" val="4263201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117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Industry Group Performances</vt:lpstr>
      <vt:lpstr>U.S. Industry Groups Return (Top 5 and Bottom 5 Sharpe Ratio)</vt:lpstr>
      <vt:lpstr>Hong Kong Industry Groups Return (Top 5 and Bottom 5 Sharpe Ratio)</vt:lpstr>
      <vt:lpstr>Sector Rotation Performances (Industry Group)</vt:lpstr>
      <vt:lpstr>U.S. Portfolio Performances – 5Y </vt:lpstr>
      <vt:lpstr>PowerPoint Presentation</vt:lpstr>
      <vt:lpstr>PowerPoint Presentation</vt:lpstr>
      <vt:lpstr>Sector Rotation Performances (Sector)</vt:lpstr>
      <vt:lpstr>Shanghai-Shenzhen – 5Y</vt:lpstr>
      <vt:lpstr>Hong Kong – 5Y</vt:lpstr>
      <vt:lpstr>U.S. – 5Y</vt:lpstr>
      <vt:lpstr>Shanghai-Shenzhen – 3Y</vt:lpstr>
      <vt:lpstr>Hong Kong – 3Y</vt:lpstr>
      <vt:lpstr>U.S. – 3Y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Industry Group Performances</dc:title>
  <dc:creator>Arizona ZHANG</dc:creator>
  <cp:lastModifiedBy>Arizona ZHANG</cp:lastModifiedBy>
  <cp:revision>1</cp:revision>
  <dcterms:created xsi:type="dcterms:W3CDTF">2022-06-24T03:01:18Z</dcterms:created>
  <dcterms:modified xsi:type="dcterms:W3CDTF">2022-06-24T06:26:49Z</dcterms:modified>
</cp:coreProperties>
</file>